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DD90-E400-4D65-87CD-A5B59F337AD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C174-41EC-4ECA-B803-53823A87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DD90-E400-4D65-87CD-A5B59F337AD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C174-41EC-4ECA-B803-53823A87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DD90-E400-4D65-87CD-A5B59F337AD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C174-41EC-4ECA-B803-53823A87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DD90-E400-4D65-87CD-A5B59F337AD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C174-41EC-4ECA-B803-53823A87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DD90-E400-4D65-87CD-A5B59F337AD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C174-41EC-4ECA-B803-53823A87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DD90-E400-4D65-87CD-A5B59F337AD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C174-41EC-4ECA-B803-53823A87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DD90-E400-4D65-87CD-A5B59F337AD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C174-41EC-4ECA-B803-53823A87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DD90-E400-4D65-87CD-A5B59F337AD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C174-41EC-4ECA-B803-53823A87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DD90-E400-4D65-87CD-A5B59F337AD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C174-41EC-4ECA-B803-53823A87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DD90-E400-4D65-87CD-A5B59F337AD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C174-41EC-4ECA-B803-53823A87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DD90-E400-4D65-87CD-A5B59F337AD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C174-41EC-4ECA-B803-53823A87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7DD90-E400-4D65-87CD-A5B59F337AD4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EC174-41EC-4ECA-B803-53823A87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9149"/>
            <a:ext cx="2666992" cy="2000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186091" y="188964"/>
            <a:ext cx="48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Фотоотчет </a:t>
            </a:r>
            <a:r>
              <a:rPr lang="ru-RU" sz="2000" b="1" dirty="0" smtClean="0"/>
              <a:t>«Рождественские колядки»</a:t>
            </a:r>
            <a:endParaRPr lang="ru-RU" sz="2000" b="1" dirty="0"/>
          </a:p>
        </p:txBody>
      </p:sp>
      <p:pic>
        <p:nvPicPr>
          <p:cNvPr id="2" name="Picture 2" descr="E:\фото 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764704"/>
            <a:ext cx="5229200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2452246"/>
            <a:ext cx="37585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январе мы были приглашены</a:t>
            </a:r>
          </a:p>
          <a:p>
            <a:r>
              <a:rPr lang="ru-RU" dirty="0" smtClean="0"/>
              <a:t>в библиотеку в рамках </a:t>
            </a:r>
          </a:p>
          <a:p>
            <a:r>
              <a:rPr lang="ru-RU" dirty="0" smtClean="0"/>
              <a:t>празднования Рождественских</a:t>
            </a:r>
          </a:p>
          <a:p>
            <a:r>
              <a:rPr lang="ru-RU" dirty="0" smtClean="0"/>
              <a:t>колядок. </a:t>
            </a:r>
          </a:p>
          <a:p>
            <a:r>
              <a:rPr lang="ru-RU" dirty="0" smtClean="0"/>
              <a:t>Сотрудники библиотеки рассказали </a:t>
            </a:r>
          </a:p>
          <a:p>
            <a:r>
              <a:rPr lang="ru-RU" dirty="0" smtClean="0"/>
              <a:t>нам </a:t>
            </a:r>
            <a:r>
              <a:rPr lang="ru-RU" dirty="0"/>
              <a:t>о традициях </a:t>
            </a:r>
            <a:r>
              <a:rPr lang="ru-RU" dirty="0" smtClean="0"/>
              <a:t>празднования</a:t>
            </a:r>
          </a:p>
          <a:p>
            <a:r>
              <a:rPr lang="ru-RU" dirty="0" smtClean="0"/>
              <a:t>разных праздников </a:t>
            </a:r>
            <a:r>
              <a:rPr lang="ru-RU" dirty="0"/>
              <a:t>на Руси и </a:t>
            </a:r>
            <a:endParaRPr lang="ru-RU" dirty="0" smtClean="0"/>
          </a:p>
          <a:p>
            <a:r>
              <a:rPr lang="ru-RU" dirty="0" smtClean="0"/>
              <a:t>познакомили с русскими </a:t>
            </a:r>
          </a:p>
          <a:p>
            <a:r>
              <a:rPr lang="ru-RU" dirty="0" smtClean="0"/>
              <a:t>народными </a:t>
            </a:r>
            <a:r>
              <a:rPr lang="ru-RU" dirty="0"/>
              <a:t>обычаями.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фото 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48680"/>
            <a:ext cx="5000660" cy="2812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E:\фото 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5976"/>
            <a:ext cx="2852936" cy="5835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702130" y="3645024"/>
            <a:ext cx="4868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Как интересно было посмотреть</a:t>
            </a:r>
          </a:p>
          <a:p>
            <a:r>
              <a:rPr lang="ru-RU" sz="2400" b="1" i="1" dirty="0" smtClean="0"/>
              <a:t> фильм о </a:t>
            </a:r>
            <a:r>
              <a:rPr lang="ru-RU" sz="2400" b="1" i="1" dirty="0" smtClean="0"/>
              <a:t>Рождестве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 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77" y="764704"/>
            <a:ext cx="3744416" cy="551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E:\фото 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283" y="795759"/>
            <a:ext cx="3528392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339752" y="18864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</a:t>
            </a:r>
            <a:r>
              <a:rPr lang="ru-RU" sz="2400" b="1" dirty="0" smtClean="0"/>
              <a:t>        </a:t>
            </a:r>
            <a:r>
              <a:rPr lang="ru-RU" sz="2400" b="1" i="1" dirty="0" smtClean="0"/>
              <a:t>Давайте погадаем </a:t>
            </a:r>
            <a:r>
              <a:rPr lang="ru-RU" sz="2400" b="1" i="1" dirty="0" smtClean="0"/>
              <a:t>!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то 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744416" cy="5949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E:\фото 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61001"/>
            <a:ext cx="3573016" cy="5949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537945" y="260648"/>
            <a:ext cx="811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Ребята с удовольствием узнавали наощупь различные новогодние игрушки!</a:t>
            </a:r>
            <a:endParaRPr lang="ru-RU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58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fedor</cp:lastModifiedBy>
  <cp:revision>8</cp:revision>
  <dcterms:created xsi:type="dcterms:W3CDTF">2017-02-08T01:51:37Z</dcterms:created>
  <dcterms:modified xsi:type="dcterms:W3CDTF">2017-02-08T14:51:47Z</dcterms:modified>
</cp:coreProperties>
</file>